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81" r:id="rId23"/>
    <p:sldId id="282" r:id="rId24"/>
    <p:sldId id="283" r:id="rId25"/>
    <p:sldId id="284" r:id="rId26"/>
    <p:sldId id="285" r:id="rId27"/>
    <p:sldId id="278" r:id="rId28"/>
  </p:sldIdLst>
  <p:sldSz cx="13546138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254"/>
    <a:srgbClr val="AEEA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81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9885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42883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49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78475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30728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97271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06384" y="304800"/>
            <a:ext cx="1273337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06384" y="1828800"/>
            <a:ext cx="1273337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1219170" lvl="1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2pPr>
            <a:lvl3pPr marL="1828754" lvl="2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3pPr>
            <a:lvl4pPr marL="2438339" lvl="3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4pPr>
            <a:lvl5pPr marL="3047924" lvl="4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5pPr>
            <a:lvl6pPr marL="3657509" lvl="5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6pPr>
            <a:lvl7pPr marL="4267093" lvl="6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7pPr>
            <a:lvl8pPr marL="4876678" lvl="7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8pPr>
            <a:lvl9pPr marL="5486263" lvl="8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06384" y="304800"/>
            <a:ext cx="1273337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5688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5688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5688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06384" y="1828800"/>
            <a:ext cx="59603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1219170" lvl="1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2pPr>
            <a:lvl3pPr marL="1828754" lvl="2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3pPr>
            <a:lvl4pPr marL="2438339" lvl="3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4pPr>
            <a:lvl5pPr marL="3047924" lvl="4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5pPr>
            <a:lvl6pPr marL="3657509" lvl="5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6pPr>
            <a:lvl7pPr marL="4267093" lvl="6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7pPr>
            <a:lvl8pPr marL="4876678" lvl="7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8pPr>
            <a:lvl9pPr marL="5486263" lvl="8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7179453" y="1828800"/>
            <a:ext cx="59603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1219170" lvl="1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2pPr>
            <a:lvl3pPr marL="1828754" lvl="2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3pPr>
            <a:lvl4pPr marL="2438339" lvl="3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4pPr>
            <a:lvl5pPr marL="3047924" lvl="4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5pPr>
            <a:lvl6pPr marL="3657509" lvl="5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6pPr>
            <a:lvl7pPr marL="4267093" lvl="6" indent="-530564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3555"/>
            </a:lvl7pPr>
            <a:lvl8pPr marL="4876678" lvl="7" indent="-530564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3555"/>
            </a:lvl8pPr>
            <a:lvl9pPr marL="5486263" lvl="8" indent="-530564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3555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06384" y="6705600"/>
            <a:ext cx="1273337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575719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267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1219170" lvl="1" indent="-575719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267"/>
            </a:lvl2pPr>
            <a:lvl3pPr marL="1828754" lvl="2" indent="-575719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267"/>
            </a:lvl3pPr>
            <a:lvl4pPr marL="2438339" lvl="3" indent="-575719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267"/>
            </a:lvl4pPr>
            <a:lvl5pPr marL="3047924" lvl="4" indent="-575719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267"/>
            </a:lvl5pPr>
            <a:lvl6pPr marL="3657509" lvl="5" indent="-575719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267"/>
            </a:lvl6pPr>
            <a:lvl7pPr marL="4267093" lvl="6" indent="-575719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4267"/>
            </a:lvl7pPr>
            <a:lvl8pPr marL="4876678" lvl="7" indent="-575719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4267"/>
            </a:lvl8pPr>
            <a:lvl9pPr marL="5486263" lvl="8" indent="-575719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4267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89804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  <a:duotone>
              <a:prstClr val="black"/>
              <a:srgbClr val="AEEA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-1" y="943154"/>
            <a:ext cx="7689011" cy="66768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7734" y="4719123"/>
            <a:ext cx="6366685" cy="28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>
              <a:lnSpc>
                <a:spcPct val="120075"/>
              </a:lnSpc>
            </a:pPr>
            <a:r>
              <a:rPr lang="en-US" sz="7200" dirty="0">
                <a:solidFill>
                  <a:srgbClr val="FFFFFF"/>
                </a:solidFill>
              </a:rPr>
              <a:t>PowerPoint</a:t>
            </a:r>
            <a:r>
              <a:rPr lang="en-US" sz="7200" dirty="0">
                <a:solidFill>
                  <a:srgbClr val="99CC00"/>
                </a:solidFill>
              </a:rPr>
              <a:t> </a:t>
            </a:r>
            <a:r>
              <a:rPr lang="en-US" sz="7200" dirty="0">
                <a:solidFill>
                  <a:srgbClr val="99CC00"/>
                </a:solidFill>
              </a:rPr>
              <a:t/>
            </a:r>
            <a:br>
              <a:rPr lang="en-US" sz="7200" dirty="0">
                <a:solidFill>
                  <a:srgbClr val="99CC00"/>
                </a:solidFill>
              </a:rPr>
            </a:br>
            <a:r>
              <a:rPr lang="en-US" sz="4267" dirty="0">
                <a:solidFill>
                  <a:srgbClr val="FFFFFF"/>
                </a:solidFill>
              </a:rPr>
              <a:t>Tips</a:t>
            </a:r>
            <a:endParaRPr sz="4267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650" y="-902949"/>
            <a:ext cx="7506807" cy="942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21973" y="2384823"/>
            <a:ext cx="12020297" cy="182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47159"/>
              </a:lnSpc>
            </a:pPr>
            <a:r>
              <a:rPr lang="en-US" sz="6517" dirty="0">
                <a:solidFill>
                  <a:schemeClr val="tx1"/>
                </a:solidFill>
              </a:rPr>
              <a:t>Have one </a:t>
            </a:r>
            <a:r>
              <a:rPr lang="en-US" sz="7998" dirty="0">
                <a:solidFill>
                  <a:schemeClr val="tx1"/>
                </a:solidFill>
              </a:rPr>
              <a:t>transition</a:t>
            </a:r>
            <a:r>
              <a:rPr lang="en-US" sz="6517" dirty="0">
                <a:solidFill>
                  <a:schemeClr val="tx1"/>
                </a:solidFill>
              </a:rPr>
              <a:t> </a:t>
            </a:r>
            <a:r>
              <a:rPr lang="en-US" sz="6517" dirty="0">
                <a:solidFill>
                  <a:srgbClr val="A1B254"/>
                </a:solidFill>
              </a:rPr>
              <a:t>effect</a:t>
            </a:r>
            <a:endParaRPr sz="6517" dirty="0">
              <a:solidFill>
                <a:srgbClr val="A1B2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17469" y="1762289"/>
            <a:ext cx="12020297" cy="409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/>
            <a:r>
              <a:rPr lang="en-US" sz="5925" dirty="0">
                <a:solidFill>
                  <a:schemeClr val="tx1"/>
                </a:solidFill>
              </a:rPr>
              <a:t>Use one or two </a:t>
            </a:r>
            <a:r>
              <a:rPr lang="en-US" sz="7110" b="1" dirty="0">
                <a:solidFill>
                  <a:srgbClr val="A1B254"/>
                </a:solidFill>
              </a:rPr>
              <a:t>colors</a:t>
            </a:r>
            <a:r>
              <a:rPr lang="en-US" sz="7110" b="1" dirty="0">
                <a:solidFill>
                  <a:srgbClr val="99CC00"/>
                </a:solidFill>
              </a:rPr>
              <a:t/>
            </a:r>
            <a:br>
              <a:rPr lang="en-US" sz="7110" b="1" dirty="0">
                <a:solidFill>
                  <a:srgbClr val="99CC00"/>
                </a:solidFill>
              </a:rPr>
            </a:br>
            <a:r>
              <a:rPr lang="en-US" sz="5925" dirty="0">
                <a:solidFill>
                  <a:schemeClr val="tx1"/>
                </a:solidFill>
              </a:rPr>
              <a:t>and keep the effect through the show</a:t>
            </a:r>
            <a:endParaRPr sz="592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0169" y="2490651"/>
            <a:ext cx="12020297" cy="217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925" dirty="0">
                <a:solidFill>
                  <a:schemeClr val="tx1"/>
                </a:solidFill>
              </a:rPr>
              <a:t>Don’t use </a:t>
            </a:r>
            <a:r>
              <a:rPr lang="en-US" sz="5925" dirty="0">
                <a:solidFill>
                  <a:srgbClr val="A1B254"/>
                </a:solidFill>
              </a:rPr>
              <a:t>sounds</a:t>
            </a:r>
            <a:r>
              <a:rPr lang="en-US" sz="5925" dirty="0">
                <a:solidFill>
                  <a:schemeClr val="tx1"/>
                </a:solidFill>
              </a:rPr>
              <a:t/>
            </a:r>
            <a:br>
              <a:rPr lang="en-US" sz="5925" dirty="0">
                <a:solidFill>
                  <a:schemeClr val="tx1"/>
                </a:solidFill>
              </a:rPr>
            </a:br>
            <a:r>
              <a:rPr lang="en-US" sz="5925" dirty="0">
                <a:solidFill>
                  <a:schemeClr val="tx1"/>
                </a:solidFill>
              </a:rPr>
              <a:t>unless it’s relevant</a:t>
            </a:r>
            <a:endParaRPr sz="5925" dirty="0">
              <a:solidFill>
                <a:schemeClr val="tx1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8892" y="4668617"/>
            <a:ext cx="2977317" cy="275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  <p:sndAc>
          <p:stSnd>
            <p:snd r:embed="rId3" name="laser.wav"/>
          </p:stSnd>
        </p:sndAc>
      </p:transition>
    </mc:Choice>
    <mc:Fallback>
      <p:transition>
        <p:push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74619" y="742950"/>
            <a:ext cx="12020297" cy="603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/>
            <a:r>
              <a:rPr lang="en-US" sz="5925" dirty="0">
                <a:solidFill>
                  <a:schemeClr val="bg1"/>
                </a:solidFill>
              </a:rPr>
              <a:t>Do I look </a:t>
            </a:r>
            <a:r>
              <a:rPr lang="en-US" sz="7110" b="1" dirty="0">
                <a:solidFill>
                  <a:schemeClr val="bg1"/>
                </a:solidFill>
              </a:rPr>
              <a:t>better</a:t>
            </a:r>
            <a:r>
              <a:rPr lang="en-US" sz="5925" dirty="0">
                <a:solidFill>
                  <a:schemeClr val="bg1"/>
                </a:solidFill>
              </a:rPr>
              <a:t>?</a:t>
            </a:r>
            <a:br>
              <a:rPr lang="en-US" sz="5925" dirty="0">
                <a:solidFill>
                  <a:schemeClr val="bg1"/>
                </a:solidFill>
              </a:rPr>
            </a:br>
            <a:r>
              <a:rPr lang="en-US" sz="5925" dirty="0" smtClean="0">
                <a:solidFill>
                  <a:schemeClr val="bg1"/>
                </a:solidFill>
              </a:rPr>
              <a:t>When </a:t>
            </a:r>
            <a:r>
              <a:rPr lang="en-US" sz="5925" dirty="0">
                <a:solidFill>
                  <a:schemeClr val="bg1"/>
                </a:solidFill>
              </a:rPr>
              <a:t>on a projector or </a:t>
            </a:r>
            <a:br>
              <a:rPr lang="en-US" sz="5925" dirty="0">
                <a:solidFill>
                  <a:schemeClr val="bg1"/>
                </a:solidFill>
              </a:rPr>
            </a:br>
            <a:r>
              <a:rPr lang="en-US" sz="5925" dirty="0">
                <a:solidFill>
                  <a:schemeClr val="bg1"/>
                </a:solidFill>
              </a:rPr>
              <a:t>on a monitor</a:t>
            </a:r>
            <a:br>
              <a:rPr lang="en-US" sz="5925" dirty="0">
                <a:solidFill>
                  <a:schemeClr val="bg1"/>
                </a:solidFill>
              </a:rPr>
            </a:br>
            <a:r>
              <a:rPr lang="en-US" sz="5925" dirty="0">
                <a:solidFill>
                  <a:schemeClr val="bg1"/>
                </a:solidFill>
              </a:rPr>
              <a:t/>
            </a:r>
            <a:br>
              <a:rPr lang="en-US" sz="5925" dirty="0">
                <a:solidFill>
                  <a:schemeClr val="bg1"/>
                </a:solidFill>
              </a:rPr>
            </a:br>
            <a:r>
              <a:rPr lang="en-US" sz="5925" dirty="0">
                <a:solidFill>
                  <a:schemeClr val="bg1"/>
                </a:solidFill>
              </a:rPr>
              <a:t>or with a photo or video?…</a:t>
            </a:r>
            <a:endParaRPr sz="592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650" y="-902949"/>
            <a:ext cx="7506807" cy="942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77900" y="2566852"/>
            <a:ext cx="11527545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925" dirty="0">
                <a:solidFill>
                  <a:schemeClr val="tx1"/>
                </a:solidFill>
              </a:rPr>
              <a:t>Do you like this default </a:t>
            </a:r>
            <a:r>
              <a:rPr lang="en-US" sz="5925" dirty="0" smtClean="0">
                <a:solidFill>
                  <a:schemeClr val="tx1"/>
                </a:solidFill>
              </a:rPr>
              <a:t/>
            </a:r>
            <a:br>
              <a:rPr lang="en-US" sz="5925" dirty="0" smtClean="0">
                <a:solidFill>
                  <a:schemeClr val="tx1"/>
                </a:solidFill>
              </a:rPr>
            </a:br>
            <a:r>
              <a:rPr lang="en-US" sz="5925" dirty="0" smtClean="0">
                <a:solidFill>
                  <a:schemeClr val="tx1"/>
                </a:solidFill>
              </a:rPr>
              <a:t>Arial </a:t>
            </a:r>
            <a:r>
              <a:rPr lang="en-US" sz="5925" dirty="0">
                <a:solidFill>
                  <a:schemeClr val="tx1"/>
                </a:solidFill>
              </a:rPr>
              <a:t>font?</a:t>
            </a:r>
            <a:endParaRPr sz="592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35998" y="2490652"/>
            <a:ext cx="12020297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Or this Trebuchet </a:t>
            </a:r>
            <a:r>
              <a:rPr lang="en-US" sz="6517" dirty="0">
                <a:solidFill>
                  <a:schemeClr val="tx1"/>
                </a:solidFill>
                <a:latin typeface="Trebuchet MS" panose="020B0603020202020204" pitchFamily="34" charset="0"/>
              </a:rPr>
              <a:t>font?</a:t>
            </a:r>
            <a:endParaRPr sz="6517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935998" y="2490652"/>
            <a:ext cx="12020297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925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Or this </a:t>
            </a:r>
            <a:r>
              <a:rPr lang="en-US" sz="5925" dirty="0">
                <a:solidFill>
                  <a:schemeClr val="tx1"/>
                </a:solidFill>
                <a:latin typeface="Bookman Old Style" panose="02050604050505020204" pitchFamily="18" charset="0"/>
              </a:rPr>
              <a:t>Bookman font?</a:t>
            </a:r>
            <a:endParaRPr sz="5925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7143750" y="1485900"/>
            <a:ext cx="5759450" cy="3238500"/>
          </a:xfrm>
          <a:prstGeom prst="wedgeEllipseCallout">
            <a:avLst>
              <a:gd name="adj1" fmla="val 54249"/>
              <a:gd name="adj2" fmla="val 576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7" name="Shape 127"/>
          <p:cNvSpPr txBox="1">
            <a:spLocks noGrp="1"/>
          </p:cNvSpPr>
          <p:nvPr>
            <p:ph type="title" idx="4294967295"/>
          </p:nvPr>
        </p:nvSpPr>
        <p:spPr>
          <a:xfrm>
            <a:off x="7073900" y="2275932"/>
            <a:ext cx="6047495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925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Don’t use me!</a:t>
            </a:r>
            <a:endParaRPr sz="5925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0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830169" y="1745147"/>
            <a:ext cx="11342990" cy="214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>
                <a:solidFill>
                  <a:srgbClr val="A1B254"/>
                </a:solidFill>
              </a:rPr>
              <a:t>10/20/30 </a:t>
            </a:r>
            <a:r>
              <a:rPr lang="en-US" sz="6517" dirty="0">
                <a:solidFill>
                  <a:schemeClr val="tx1"/>
                </a:solidFill>
              </a:rPr>
              <a:t>Rule of PowerPoint</a:t>
            </a:r>
            <a:endParaRPr sz="6517" dirty="0">
              <a:solidFill>
                <a:schemeClr val="tx1"/>
              </a:solidFill>
            </a:endParaRP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  <a:duotone>
              <a:prstClr val="black"/>
              <a:srgbClr val="AEEA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69801"/>
            <a:ext cx="13546138" cy="156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19069" y="2201902"/>
            <a:ext cx="12020297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 smtClean="0">
                <a:solidFill>
                  <a:schemeClr val="tx1"/>
                </a:solidFill>
              </a:rPr>
              <a:t>Finally …</a:t>
            </a:r>
            <a:endParaRPr sz="6517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3546138" cy="1441450"/>
          </a:xfrm>
          <a:prstGeom prst="rect">
            <a:avLst/>
          </a:prstGeom>
          <a:solidFill>
            <a:srgbClr val="A1B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935610" y="704851"/>
            <a:ext cx="5710544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Don’t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Use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rgbClr val="A1B254"/>
                </a:solidFill>
              </a:rPr>
              <a:t>Bullet </a:t>
            </a:r>
            <a:endParaRPr sz="3600" dirty="0">
              <a:solidFill>
                <a:srgbClr val="A1B254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rgbClr val="A1B254"/>
                </a:solidFill>
              </a:rPr>
              <a:t>Points</a:t>
            </a:r>
            <a:endParaRPr sz="3600" dirty="0">
              <a:solidFill>
                <a:srgbClr val="A1B254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When 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They 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Could 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Be 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Individual</a:t>
            </a:r>
            <a:endParaRPr sz="3600" dirty="0">
              <a:solidFill>
                <a:schemeClr val="tx1"/>
              </a:solidFill>
            </a:endParaRPr>
          </a:p>
          <a:p>
            <a:pPr marL="507987" indent="-368760">
              <a:buClr>
                <a:schemeClr val="tx1"/>
              </a:buClr>
              <a:buSzPts val="3556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Pages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900560" y="647701"/>
            <a:ext cx="1038339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r>
              <a:rPr lang="en-US" sz="3600" dirty="0" smtClean="0">
                <a:solidFill>
                  <a:schemeClr val="tx1"/>
                </a:solidFill>
              </a:rPr>
              <a:t>How to use bullet points:</a:t>
            </a:r>
          </a:p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169289"/>
            <a:ext cx="1084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Use it to summarize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Keep to 4 or less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your narration to expand the point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It should be part of a set</a:t>
            </a:r>
            <a:endParaRPr lang="en-NZ" sz="4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7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900560" y="647701"/>
            <a:ext cx="1038339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r>
              <a:rPr lang="en-US" sz="3600" dirty="0" smtClean="0">
                <a:solidFill>
                  <a:schemeClr val="tx1"/>
                </a:solidFill>
              </a:rPr>
              <a:t>How to use bullet points:</a:t>
            </a:r>
          </a:p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169289"/>
            <a:ext cx="1084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it to summarize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Keep to 4 or less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your narration to expand the point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It should be part of a set</a:t>
            </a:r>
            <a:endParaRPr lang="en-NZ" sz="4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900560" y="647701"/>
            <a:ext cx="1038339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r>
              <a:rPr lang="en-US" sz="3600" dirty="0" smtClean="0">
                <a:solidFill>
                  <a:schemeClr val="tx1"/>
                </a:solidFill>
              </a:rPr>
              <a:t>How to use bullet points:</a:t>
            </a:r>
          </a:p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169289"/>
            <a:ext cx="1084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it to summarize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Keep to 4 or less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Use your narration to expand the point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It should be part of a set</a:t>
            </a:r>
            <a:endParaRPr lang="en-NZ" sz="4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900560" y="647701"/>
            <a:ext cx="1038339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r>
              <a:rPr lang="en-US" sz="3600" dirty="0" smtClean="0">
                <a:solidFill>
                  <a:schemeClr val="tx1"/>
                </a:solidFill>
              </a:rPr>
              <a:t>How to use bullet points:</a:t>
            </a:r>
          </a:p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169289"/>
            <a:ext cx="1084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it to summarize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Keep to 4 or less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Use your narration to expand the point</a:t>
            </a:r>
          </a:p>
          <a:p>
            <a:pPr marL="507987" lvl="3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It should be part of a set</a:t>
            </a:r>
            <a:endParaRPr lang="en-N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4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900560" y="647701"/>
            <a:ext cx="10383390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r>
              <a:rPr lang="en-US" sz="3600" dirty="0" smtClean="0">
                <a:solidFill>
                  <a:schemeClr val="tx1"/>
                </a:solidFill>
              </a:rPr>
              <a:t>While presenting:</a:t>
            </a:r>
          </a:p>
          <a:p>
            <a:pPr marL="139227">
              <a:lnSpc>
                <a:spcPct val="150000"/>
              </a:lnSpc>
              <a:buClr>
                <a:schemeClr val="tx1"/>
              </a:buClr>
              <a:buSzPts val="3556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3700" y="1794639"/>
            <a:ext cx="1084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Be </a:t>
            </a:r>
            <a:r>
              <a:rPr lang="en-NZ" sz="4400" dirty="0" smtClean="0">
                <a:solidFill>
                  <a:schemeClr val="tx1"/>
                </a:solidFill>
              </a:rPr>
              <a:t>entertaining </a:t>
            </a:r>
            <a:endParaRPr lang="en-NZ" sz="4400" dirty="0">
              <a:solidFill>
                <a:schemeClr val="tx1"/>
              </a:solidFill>
            </a:endParaRPr>
          </a:p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Speak </a:t>
            </a:r>
            <a:r>
              <a:rPr lang="en-NZ" sz="4400" dirty="0" smtClean="0">
                <a:solidFill>
                  <a:schemeClr val="tx1"/>
                </a:solidFill>
              </a:rPr>
              <a:t>slowly use hand movements</a:t>
            </a:r>
            <a:endParaRPr lang="en-NZ" sz="4400" dirty="0">
              <a:solidFill>
                <a:schemeClr val="tx1"/>
              </a:solidFill>
            </a:endParaRPr>
          </a:p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Make </a:t>
            </a:r>
            <a:r>
              <a:rPr lang="en-NZ" sz="4400" dirty="0" smtClean="0">
                <a:solidFill>
                  <a:schemeClr val="tx1"/>
                </a:solidFill>
              </a:rPr>
              <a:t>eye </a:t>
            </a:r>
            <a:r>
              <a:rPr lang="en-NZ" sz="4400" dirty="0">
                <a:solidFill>
                  <a:schemeClr val="tx1"/>
                </a:solidFill>
              </a:rPr>
              <a:t>contact</a:t>
            </a:r>
          </a:p>
          <a:p>
            <a:pPr marL="507987" lvl="5" indent="-368760">
              <a:lnSpc>
                <a:spcPct val="150000"/>
              </a:lnSpc>
              <a:buClr>
                <a:schemeClr val="tx1"/>
              </a:buClr>
              <a:buSzPts val="3556"/>
              <a:buChar char="●"/>
            </a:pPr>
            <a:r>
              <a:rPr lang="en-NZ" sz="4400" dirty="0">
                <a:solidFill>
                  <a:schemeClr val="tx1"/>
                </a:solidFill>
              </a:rPr>
              <a:t>Don’t read </a:t>
            </a:r>
            <a:r>
              <a:rPr lang="en-NZ" sz="4400" dirty="0" smtClean="0">
                <a:solidFill>
                  <a:schemeClr val="tx1"/>
                </a:solidFill>
              </a:rPr>
              <a:t>from the screen</a:t>
            </a:r>
            <a:endParaRPr lang="en-N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54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546138" cy="7620000"/>
          </a:xfrm>
          <a:prstGeom prst="rect">
            <a:avLst/>
          </a:prstGeom>
          <a:solidFill>
            <a:srgbClr val="A1B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5" name="Shape 155"/>
          <p:cNvSpPr txBox="1"/>
          <p:nvPr/>
        </p:nvSpPr>
        <p:spPr>
          <a:xfrm>
            <a:off x="3336639" y="5482522"/>
            <a:ext cx="7615469" cy="50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t" anchorCtr="0">
            <a:noAutofit/>
          </a:bodyPr>
          <a:lstStyle/>
          <a:p>
            <a:pPr>
              <a:lnSpc>
                <a:spcPct val="120138"/>
              </a:lnSpc>
            </a:pPr>
            <a:r>
              <a:rPr lang="en-US" sz="3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Psst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</a:p>
          <a:p>
            <a:pPr>
              <a:lnSpc>
                <a:spcPct val="120138"/>
              </a:lnSpc>
            </a:pPr>
            <a:r>
              <a:rPr lang="en-US" sz="2667" dirty="0" smtClean="0">
                <a:solidFill>
                  <a:schemeClr val="tx1"/>
                </a:solidFill>
              </a:rPr>
              <a:t>Ask </a:t>
            </a:r>
            <a:r>
              <a:rPr lang="en-US" sz="2667" dirty="0">
                <a:solidFill>
                  <a:schemeClr val="tx1"/>
                </a:solidFill>
              </a:rPr>
              <a:t>if anyone has any </a:t>
            </a:r>
            <a:r>
              <a:rPr lang="en-US" sz="2667" dirty="0" smtClean="0">
                <a:solidFill>
                  <a:schemeClr val="tx1"/>
                </a:solidFill>
              </a:rPr>
              <a:t>questions </a:t>
            </a:r>
          </a:p>
          <a:p>
            <a:pPr>
              <a:lnSpc>
                <a:spcPct val="120138"/>
              </a:lnSpc>
            </a:pPr>
            <a:r>
              <a:rPr lang="en-US" sz="2667" dirty="0" smtClean="0">
                <a:solidFill>
                  <a:schemeClr val="tx1"/>
                </a:solidFill>
              </a:rPr>
              <a:t>and finish with a blank slide.</a:t>
            </a:r>
            <a:endParaRPr sz="2667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643364" y="1636952"/>
            <a:ext cx="12020297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>
                <a:solidFill>
                  <a:schemeClr val="tx1"/>
                </a:solidFill>
              </a:rPr>
              <a:t>ten slides </a:t>
            </a:r>
            <a:endParaRPr sz="6517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905" y="17367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1101305" y="18891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1253705" y="20415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Rectangle 15"/>
          <p:cNvSpPr/>
          <p:nvPr/>
        </p:nvSpPr>
        <p:spPr>
          <a:xfrm>
            <a:off x="1406105" y="21939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1558505" y="23463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Rectangle 17"/>
          <p:cNvSpPr/>
          <p:nvPr/>
        </p:nvSpPr>
        <p:spPr>
          <a:xfrm>
            <a:off x="1710905" y="24987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1863305" y="26511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/>
          <p:cNvSpPr/>
          <p:nvPr/>
        </p:nvSpPr>
        <p:spPr>
          <a:xfrm>
            <a:off x="2015705" y="28035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Rectangle 20"/>
          <p:cNvSpPr/>
          <p:nvPr/>
        </p:nvSpPr>
        <p:spPr>
          <a:xfrm>
            <a:off x="2168105" y="29559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 21"/>
          <p:cNvSpPr/>
          <p:nvPr/>
        </p:nvSpPr>
        <p:spPr>
          <a:xfrm>
            <a:off x="2320505" y="3108385"/>
            <a:ext cx="3887638" cy="2570768"/>
          </a:xfrm>
          <a:prstGeom prst="rect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52135" y="2996241"/>
            <a:ext cx="2714446" cy="2714446"/>
          </a:xfrm>
          <a:prstGeom prst="ellipse">
            <a:avLst/>
          </a:prstGeom>
          <a:solidFill>
            <a:srgbClr val="A1B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963729" y="3178217"/>
            <a:ext cx="6616443" cy="217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925" dirty="0">
                <a:solidFill>
                  <a:schemeClr val="tx1"/>
                </a:solidFill>
              </a:rPr>
              <a:t>Shorter than</a:t>
            </a:r>
            <a:br>
              <a:rPr lang="en-US" sz="5925" dirty="0">
                <a:solidFill>
                  <a:schemeClr val="tx1"/>
                </a:solidFill>
              </a:rPr>
            </a:br>
            <a:r>
              <a:rPr lang="en-US" sz="5925" dirty="0">
                <a:solidFill>
                  <a:schemeClr val="tx1"/>
                </a:solidFill>
              </a:rPr>
              <a:t>twenty minutes </a:t>
            </a:r>
            <a:endParaRPr sz="5925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09358" y="4353464"/>
            <a:ext cx="1178944" cy="5578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963105" y="1363026"/>
            <a:ext cx="9418012" cy="392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 smtClean="0">
                <a:solidFill>
                  <a:schemeClr val="tx1"/>
                </a:solidFill>
              </a:rPr>
              <a:t>Font size larger than </a:t>
            </a:r>
            <a:r>
              <a:rPr lang="en-US" sz="6517" dirty="0">
                <a:solidFill>
                  <a:schemeClr val="tx1"/>
                </a:solidFill>
              </a:rPr>
              <a:t>thirty points </a:t>
            </a:r>
            <a:endParaRPr sz="6517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11" y="5451894"/>
            <a:ext cx="6673209" cy="1038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704850"/>
            <a:ext cx="11696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Font Size 14pt </a:t>
            </a:r>
          </a:p>
          <a:p>
            <a:r>
              <a:rPr lang="en-NZ" sz="2000" dirty="0">
                <a:solidFill>
                  <a:schemeClr val="tx1"/>
                </a:solidFill>
              </a:rPr>
              <a:t>Font Size </a:t>
            </a:r>
            <a:r>
              <a:rPr lang="en-NZ" sz="2000" dirty="0" smtClean="0">
                <a:solidFill>
                  <a:schemeClr val="tx1"/>
                </a:solidFill>
              </a:rPr>
              <a:t>20pt</a:t>
            </a:r>
          </a:p>
          <a:p>
            <a:r>
              <a:rPr lang="en-NZ" sz="2800" dirty="0">
                <a:solidFill>
                  <a:schemeClr val="tx1"/>
                </a:solidFill>
              </a:rPr>
              <a:t>Font Size </a:t>
            </a:r>
            <a:r>
              <a:rPr lang="en-NZ" sz="2800" dirty="0" smtClean="0">
                <a:solidFill>
                  <a:schemeClr val="tx1"/>
                </a:solidFill>
              </a:rPr>
              <a:t>28pt</a:t>
            </a:r>
          </a:p>
          <a:p>
            <a:r>
              <a:rPr lang="en-NZ" sz="3200" dirty="0">
                <a:solidFill>
                  <a:schemeClr val="tx1"/>
                </a:solidFill>
              </a:rPr>
              <a:t>Font </a:t>
            </a:r>
            <a:r>
              <a:rPr lang="en-NZ" sz="3200" dirty="0" smtClean="0">
                <a:solidFill>
                  <a:schemeClr val="tx1"/>
                </a:solidFill>
              </a:rPr>
              <a:t>Size 32pt </a:t>
            </a:r>
          </a:p>
          <a:p>
            <a:r>
              <a:rPr lang="en-NZ" sz="4000" dirty="0">
                <a:solidFill>
                  <a:schemeClr val="tx1"/>
                </a:solidFill>
              </a:rPr>
              <a:t>Font </a:t>
            </a:r>
            <a:r>
              <a:rPr lang="en-NZ" sz="4000" dirty="0" smtClean="0">
                <a:solidFill>
                  <a:schemeClr val="tx1"/>
                </a:solidFill>
              </a:rPr>
              <a:t>Size 40pt</a:t>
            </a:r>
          </a:p>
          <a:p>
            <a:r>
              <a:rPr lang="en-NZ" sz="6000" dirty="0">
                <a:solidFill>
                  <a:schemeClr val="tx1"/>
                </a:solidFill>
              </a:rPr>
              <a:t>Font </a:t>
            </a:r>
            <a:r>
              <a:rPr lang="en-NZ" sz="6000" dirty="0" smtClean="0">
                <a:solidFill>
                  <a:schemeClr val="tx1"/>
                </a:solidFill>
              </a:rPr>
              <a:t>Size 60pt</a:t>
            </a:r>
          </a:p>
          <a:p>
            <a:r>
              <a:rPr lang="en-NZ" sz="8000" dirty="0">
                <a:solidFill>
                  <a:schemeClr val="tx1"/>
                </a:solidFill>
              </a:rPr>
              <a:t>Font </a:t>
            </a:r>
            <a:r>
              <a:rPr lang="en-NZ" sz="8000" dirty="0" smtClean="0">
                <a:solidFill>
                  <a:schemeClr val="tx1"/>
                </a:solidFill>
              </a:rPr>
              <a:t>Size 80pt</a:t>
            </a:r>
          </a:p>
          <a:p>
            <a:r>
              <a:rPr lang="en-NZ" sz="9600" dirty="0">
                <a:solidFill>
                  <a:schemeClr val="tx1"/>
                </a:solidFill>
              </a:rPr>
              <a:t>Font </a:t>
            </a:r>
            <a:r>
              <a:rPr lang="en-NZ" sz="9600" dirty="0" smtClean="0">
                <a:solidFill>
                  <a:schemeClr val="tx1"/>
                </a:solidFill>
              </a:rPr>
              <a:t>Size 96pt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0169" y="2064969"/>
            <a:ext cx="12020297" cy="165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19886"/>
              </a:lnSpc>
            </a:pPr>
            <a:r>
              <a:rPr lang="en-US" sz="6517" dirty="0">
                <a:solidFill>
                  <a:schemeClr val="tx1"/>
                </a:solidFill>
              </a:rPr>
              <a:t>Other tips</a:t>
            </a:r>
            <a:endParaRPr sz="6517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3546138" cy="1168400"/>
          </a:xfrm>
          <a:prstGeom prst="rect">
            <a:avLst/>
          </a:prstGeom>
          <a:solidFill>
            <a:srgbClr val="A1B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04769" y="1764643"/>
            <a:ext cx="12020297" cy="44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/>
            <a:r>
              <a:rPr lang="en-US" sz="5925" dirty="0">
                <a:solidFill>
                  <a:schemeClr val="tx1"/>
                </a:solidFill>
              </a:rPr>
              <a:t>One font</a:t>
            </a:r>
            <a:br>
              <a:rPr lang="en-US" sz="5925" dirty="0">
                <a:solidFill>
                  <a:schemeClr val="tx1"/>
                </a:solidFill>
              </a:rPr>
            </a:br>
            <a:r>
              <a:rPr lang="en-US" sz="5925" dirty="0">
                <a:solidFill>
                  <a:schemeClr val="tx1"/>
                </a:solidFill>
              </a:rPr>
              <a:t>but many </a:t>
            </a:r>
            <a:r>
              <a:rPr lang="en-US" sz="13036" dirty="0">
                <a:solidFill>
                  <a:schemeClr val="tx1"/>
                </a:solidFill>
              </a:rPr>
              <a:t>sizes</a:t>
            </a:r>
            <a:r>
              <a:rPr lang="en-US" sz="5925" dirty="0">
                <a:solidFill>
                  <a:schemeClr val="tx1"/>
                </a:solidFill>
              </a:rPr>
              <a:t> </a:t>
            </a:r>
            <a:r>
              <a:rPr lang="en-US" sz="5925" dirty="0" smtClean="0">
                <a:solidFill>
                  <a:schemeClr val="tx1"/>
                </a:solidFill>
              </a:rPr>
              <a:t>and</a:t>
            </a:r>
            <a:br>
              <a:rPr lang="en-US" sz="5925" dirty="0" smtClean="0">
                <a:solidFill>
                  <a:schemeClr val="tx1"/>
                </a:solidFill>
              </a:rPr>
            </a:br>
            <a:r>
              <a:rPr lang="en-US" sz="5925" b="1" i="1" dirty="0" smtClean="0">
                <a:solidFill>
                  <a:schemeClr val="tx1"/>
                </a:solidFill>
              </a:rPr>
              <a:t>styles</a:t>
            </a:r>
            <a:endParaRPr sz="5925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0169" y="2384822"/>
            <a:ext cx="12020297" cy="284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algn="ctr">
              <a:lnSpc>
                <a:spcPct val="144062"/>
              </a:lnSpc>
            </a:pPr>
            <a:r>
              <a:rPr lang="en-US" sz="5925" dirty="0">
                <a:solidFill>
                  <a:schemeClr val="tx1"/>
                </a:solidFill>
              </a:rPr>
              <a:t>Let </a:t>
            </a:r>
            <a:r>
              <a:rPr lang="en-US" sz="7110" b="1" dirty="0">
                <a:solidFill>
                  <a:schemeClr val="tx1"/>
                </a:solidFill>
              </a:rPr>
              <a:t>images</a:t>
            </a:r>
            <a:r>
              <a:rPr lang="en-US" sz="5925" dirty="0">
                <a:solidFill>
                  <a:schemeClr val="tx1"/>
                </a:solidFill>
              </a:rPr>
              <a:t> and </a:t>
            </a:r>
            <a:r>
              <a:rPr lang="en-US" sz="7110" b="1" dirty="0">
                <a:solidFill>
                  <a:schemeClr val="tx1"/>
                </a:solidFill>
              </a:rPr>
              <a:t>video</a:t>
            </a:r>
            <a:r>
              <a:rPr lang="en-US" sz="5925" dirty="0">
                <a:solidFill>
                  <a:schemeClr val="tx1"/>
                </a:solidFill>
              </a:rPr>
              <a:t/>
            </a:r>
            <a:br>
              <a:rPr lang="en-US" sz="5925" dirty="0">
                <a:solidFill>
                  <a:schemeClr val="tx1"/>
                </a:solidFill>
              </a:rPr>
            </a:br>
            <a:r>
              <a:rPr lang="en-US" sz="5925" dirty="0">
                <a:solidFill>
                  <a:schemeClr val="tx1"/>
                </a:solidFill>
              </a:rPr>
              <a:t>play </a:t>
            </a:r>
            <a:r>
              <a:rPr lang="en-US" sz="5925" dirty="0">
                <a:solidFill>
                  <a:srgbClr val="A1B254"/>
                </a:solidFill>
              </a:rPr>
              <a:t>alone</a:t>
            </a:r>
            <a:endParaRPr sz="5925" dirty="0">
              <a:solidFill>
                <a:srgbClr val="A1B2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244</Words>
  <Application>Microsoft Office PowerPoint</Application>
  <PresentationFormat>Custom</PresentationFormat>
  <Paragraphs>63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Comic Sans MS</vt:lpstr>
      <vt:lpstr>Gill Sans MT</vt:lpstr>
      <vt:lpstr>Trebuchet MS</vt:lpstr>
      <vt:lpstr>Custom</vt:lpstr>
      <vt:lpstr>PowerPoint  Tips</vt:lpstr>
      <vt:lpstr>10/20/30 Rule of PowerPoint</vt:lpstr>
      <vt:lpstr>ten slides </vt:lpstr>
      <vt:lpstr>Shorter than twenty minutes </vt:lpstr>
      <vt:lpstr>Font size larger than thirty points </vt:lpstr>
      <vt:lpstr>PowerPoint Presentation</vt:lpstr>
      <vt:lpstr>Other tips</vt:lpstr>
      <vt:lpstr>One font but many sizes and styles</vt:lpstr>
      <vt:lpstr>Let images and video play alone</vt:lpstr>
      <vt:lpstr>PowerPoint Presentation</vt:lpstr>
      <vt:lpstr>Have one transition effect</vt:lpstr>
      <vt:lpstr>Use one or two colors and keep the effect through the show</vt:lpstr>
      <vt:lpstr>Don’t use sounds unless it’s relevant</vt:lpstr>
      <vt:lpstr>Do I look better? When on a projector or  on a monitor  or with a photo or video?…</vt:lpstr>
      <vt:lpstr>PowerPoint Presentation</vt:lpstr>
      <vt:lpstr>Do you like this default  Arial font?</vt:lpstr>
      <vt:lpstr>Or this Trebuchet font?</vt:lpstr>
      <vt:lpstr>Or this Bookman font?</vt:lpstr>
      <vt:lpstr>Don’t use me!</vt:lpstr>
      <vt:lpstr>Finally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Tips</dc:title>
  <cp:lastModifiedBy>Alan Proctor-Thomson</cp:lastModifiedBy>
  <cp:revision>8</cp:revision>
  <dcterms:modified xsi:type="dcterms:W3CDTF">2018-02-23T00:43:20Z</dcterms:modified>
</cp:coreProperties>
</file>